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589" y="-1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D38C-55DC-4414-AE65-27479252C444}" type="datetimeFigureOut">
              <a:rPr lang="pl-PL" smtClean="0"/>
              <a:t>27.03.2022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1448CF6-5F10-4BFD-9B17-211E7E9FC1F0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D38C-55DC-4414-AE65-27479252C444}" type="datetimeFigureOut">
              <a:rPr lang="pl-PL" smtClean="0"/>
              <a:t>27.03.2022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48CF6-5F10-4BFD-9B17-211E7E9FC1F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D38C-55DC-4414-AE65-27479252C444}" type="datetimeFigureOut">
              <a:rPr lang="pl-PL" smtClean="0"/>
              <a:t>27.03.2022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48CF6-5F10-4BFD-9B17-211E7E9FC1F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D38C-55DC-4414-AE65-27479252C444}" type="datetimeFigureOut">
              <a:rPr lang="pl-PL" smtClean="0"/>
              <a:t>27.03.2022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48CF6-5F10-4BFD-9B17-211E7E9FC1F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D38C-55DC-4414-AE65-27479252C444}" type="datetimeFigureOut">
              <a:rPr lang="pl-PL" smtClean="0"/>
              <a:t>27.03.2022</a:t>
            </a:fld>
            <a:endParaRPr lang="pl-PL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48CF6-5F10-4BFD-9B17-211E7E9FC1F0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D38C-55DC-4414-AE65-27479252C444}" type="datetimeFigureOut">
              <a:rPr lang="pl-PL" smtClean="0"/>
              <a:t>27.03.2022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48CF6-5F10-4BFD-9B17-211E7E9FC1F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D38C-55DC-4414-AE65-27479252C444}" type="datetimeFigureOut">
              <a:rPr lang="pl-PL" smtClean="0"/>
              <a:t>27.03.2022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48CF6-5F10-4BFD-9B17-211E7E9FC1F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D38C-55DC-4414-AE65-27479252C444}" type="datetimeFigureOut">
              <a:rPr lang="pl-PL" smtClean="0"/>
              <a:t>27.03.2022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48CF6-5F10-4BFD-9B17-211E7E9FC1F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D38C-55DC-4414-AE65-27479252C444}" type="datetimeFigureOut">
              <a:rPr lang="pl-PL" smtClean="0"/>
              <a:t>27.03.2022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48CF6-5F10-4BFD-9B17-211E7E9FC1F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D38C-55DC-4414-AE65-27479252C444}" type="datetimeFigureOut">
              <a:rPr lang="pl-PL" smtClean="0"/>
              <a:t>27.03.2022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48CF6-5F10-4BFD-9B17-211E7E9FC1F0}" type="slidenum">
              <a:rPr lang="pl-PL" smtClean="0"/>
              <a:t>‹#›</a:t>
            </a:fld>
            <a:endParaRPr lang="pl-PL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D38C-55DC-4414-AE65-27479252C444}" type="datetimeFigureOut">
              <a:rPr lang="pl-PL" smtClean="0"/>
              <a:t>27.03.2022</a:t>
            </a:fld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48CF6-5F10-4BFD-9B17-211E7E9FC1F0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97FD38C-55DC-4414-AE65-27479252C444}" type="datetimeFigureOut">
              <a:rPr lang="pl-PL" smtClean="0"/>
              <a:t>27.03.2022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1448CF6-5F10-4BFD-9B17-211E7E9FC1F0}" type="slidenum">
              <a:rPr lang="pl-PL" smtClean="0"/>
              <a:t>‹#›</a:t>
            </a:fld>
            <a:endParaRPr lang="pl-PL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nikotynizm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uzależnienia</a:t>
            </a: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128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Nikotyna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4672" y="1746273"/>
            <a:ext cx="8229600" cy="4373563"/>
          </a:xfrm>
        </p:spPr>
        <p:txBody>
          <a:bodyPr/>
          <a:lstStyle/>
          <a:p>
            <a:r>
              <a:rPr lang="pl-PL" dirty="0" smtClean="0"/>
              <a:t>Podczas palenia tytoniu obecna w dymnie </a:t>
            </a:r>
            <a:r>
              <a:rPr lang="pl-PL" b="1" dirty="0" smtClean="0"/>
              <a:t>nikotyna </a:t>
            </a:r>
            <a:r>
              <a:rPr lang="pl-PL" dirty="0" smtClean="0"/>
              <a:t>jest wchłaniana do krwi.</a:t>
            </a:r>
          </a:p>
          <a:p>
            <a:r>
              <a:rPr lang="pl-PL" dirty="0" smtClean="0"/>
              <a:t>Związek ten nie tylko </a:t>
            </a:r>
            <a:r>
              <a:rPr lang="pl-PL" dirty="0"/>
              <a:t>s</a:t>
            </a:r>
            <a:r>
              <a:rPr lang="pl-PL" dirty="0" smtClean="0"/>
              <a:t>ilnie uzależnia, lecz także działa szkodliwie na nasz organizm.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76" y="3645024"/>
            <a:ext cx="4392488" cy="3001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540" y="3933055"/>
            <a:ext cx="3886200" cy="242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5123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E-papierosy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Stosuje się w nich płyny zawierające nikotynę oraz wiele innych substancji bardzo niebezpiecznych dla organizmu w tym kilka rakotwórczych</a:t>
            </a:r>
          </a:p>
          <a:p>
            <a:endParaRPr lang="pl-PL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56992"/>
            <a:ext cx="5893434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33583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7668" y="404665"/>
            <a:ext cx="8198788" cy="864096"/>
          </a:xfrm>
        </p:spPr>
        <p:txBody>
          <a:bodyPr/>
          <a:lstStyle/>
          <a:p>
            <a:r>
              <a:rPr lang="pl-PL" dirty="0" smtClean="0"/>
              <a:t>Palenie bierne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6472" y="1412776"/>
            <a:ext cx="8712968" cy="5445224"/>
          </a:xfrm>
        </p:spPr>
        <p:txBody>
          <a:bodyPr/>
          <a:lstStyle/>
          <a:p>
            <a:r>
              <a:rPr lang="pl-PL" dirty="0" smtClean="0"/>
              <a:t>Palenie tytoniu w miejscach publicznych jest prawie zabronione, ponieważ naraża osoby nie palące na </a:t>
            </a:r>
            <a:r>
              <a:rPr lang="pl-PL" b="1" dirty="0" smtClean="0"/>
              <a:t>palenie bierne</a:t>
            </a:r>
            <a:r>
              <a:rPr lang="pl-PL" dirty="0" smtClean="0"/>
              <a:t>, czyli wdychanie dymu tytoniowego obecnego w powietrzu.</a:t>
            </a:r>
          </a:p>
          <a:p>
            <a:r>
              <a:rPr lang="pl-PL" dirty="0" smtClean="0"/>
              <a:t>Może to prowadzić do tych samych chorób które dotykają palaczy</a:t>
            </a:r>
          </a:p>
          <a:p>
            <a:r>
              <a:rPr lang="pl-PL" dirty="0"/>
              <a:t>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789040"/>
            <a:ext cx="6167640" cy="314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4718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Choroby spowodowane przez palenie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przewlekłe zapalenie oskrzeli,</a:t>
            </a:r>
          </a:p>
          <a:p>
            <a:r>
              <a:rPr lang="pl-PL" dirty="0" smtClean="0"/>
              <a:t>raka płuc,</a:t>
            </a:r>
          </a:p>
          <a:p>
            <a:r>
              <a:rPr lang="pl-PL" dirty="0" smtClean="0"/>
              <a:t>rak języka, </a:t>
            </a:r>
          </a:p>
          <a:p>
            <a:r>
              <a:rPr lang="pl-PL" dirty="0" smtClean="0"/>
              <a:t>rak jamy ustnej,</a:t>
            </a:r>
          </a:p>
          <a:p>
            <a:r>
              <a:rPr lang="pl-PL" dirty="0"/>
              <a:t>astmę </a:t>
            </a:r>
            <a:r>
              <a:rPr lang="pl-PL" dirty="0" smtClean="0"/>
              <a:t>oskrzelową,</a:t>
            </a:r>
          </a:p>
          <a:p>
            <a:r>
              <a:rPr lang="pl-PL" dirty="0"/>
              <a:t>gruźlicę.</a:t>
            </a:r>
            <a:endParaRPr lang="pl-PL" dirty="0" smtClean="0"/>
          </a:p>
          <a:p>
            <a:endParaRPr lang="pl-P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594992"/>
            <a:ext cx="4142234" cy="4142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16876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Dziękuje za uwagę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Dorota paliwoda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6141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teka">
  <a:themeElements>
    <a:clrScheme name="Apteka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teka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tek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70</TotalTime>
  <Words>117</Words>
  <Application>Microsoft Office PowerPoint</Application>
  <PresentationFormat>Pokaz na ekranie (4:3)</PresentationFormat>
  <Paragraphs>20</Paragraphs>
  <Slides>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Apteka</vt:lpstr>
      <vt:lpstr>uzależnienia</vt:lpstr>
      <vt:lpstr>Nikotyna</vt:lpstr>
      <vt:lpstr>E-papierosy</vt:lpstr>
      <vt:lpstr>Palenie bierne</vt:lpstr>
      <vt:lpstr>Choroby spowodowane przez palenie</vt:lpstr>
      <vt:lpstr>Dziękuje za uwagę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Uzależnienie</dc:title>
  <dc:creator>Dell</dc:creator>
  <cp:lastModifiedBy>Dell</cp:lastModifiedBy>
  <cp:revision>7</cp:revision>
  <dcterms:created xsi:type="dcterms:W3CDTF">2022-03-27T14:46:46Z</dcterms:created>
  <dcterms:modified xsi:type="dcterms:W3CDTF">2022-03-27T15:57:35Z</dcterms:modified>
</cp:coreProperties>
</file>