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Old Standard TT"/>
      <p:regular r:id="rId12"/>
      <p:bold r:id="rId13"/>
      <p: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ldStandardTT-bold.fntdata"/><Relationship Id="rId12" Type="http://schemas.openxmlformats.org/officeDocument/2006/relationships/font" Target="fonts/OldStandardT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ldStandardT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0357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035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6f90357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6f90357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6f90357f_0_1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6f90357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6f90357f_0_1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6f90357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90357f_0_3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90357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6f90357f_0_4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6f90357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Uzależnienie od kofeiny -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prezentacja.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Martyna Śmigielska kl.7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Uzależnienie</a:t>
            </a:r>
            <a:r>
              <a:rPr lang="pl"/>
              <a:t> - zaburzenie zdrowia psychicznego lub fizycznego.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Rodzaje uzależnień </a:t>
            </a:r>
            <a:endParaRPr/>
          </a:p>
        </p:txBody>
      </p:sp>
      <p:sp>
        <p:nvSpPr>
          <p:cNvPr id="71" name="Google Shape;71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spożywanie substancji psychoaktywnej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wykonywanie danej czynności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Co to jest kofeina? 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2100"/>
              <a:t>Kofeina to związek chemiczny znajdujący się w ziarnach kawy oraz surowcach innych roślin.</a:t>
            </a:r>
            <a:endParaRPr sz="2100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7100" y="1137063"/>
            <a:ext cx="2313824" cy="102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0925" y="670675"/>
            <a:ext cx="2338950" cy="1618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0" y="2244266"/>
            <a:ext cx="4260300" cy="2835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800"/>
              <a:t>Niektóre używki są stosowane powszechnie, ponieważ rzadko wywołują konsekwencje zdrowotne natomiast mogą powodować uzależnienia. Przykładem jest </a:t>
            </a:r>
            <a:r>
              <a:rPr b="1" i="1" lang="pl" sz="1800"/>
              <a:t>kawa i herbata</a:t>
            </a:r>
            <a:r>
              <a:rPr lang="pl" sz="1800"/>
              <a:t>, zawierają kofeinę. Stosując je w odpowiednich ilościach poprawia samopoczucie lecz nadużywanie wywołuje dużo skutków. </a:t>
            </a:r>
            <a:endParaRPr sz="1600"/>
          </a:p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l" sz="1800"/>
              <a:t>Skutki </a:t>
            </a:r>
            <a:endParaRPr b="1" i="1" sz="18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ból głowy, bezsenność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niepokój, lęk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zaburzenia pracy serca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biegunka, wymioty, nudności</a:t>
            </a:r>
            <a:endParaRPr sz="1600"/>
          </a:p>
        </p:txBody>
      </p:sp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Uzależnienie od kofeiny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287350"/>
            <a:ext cx="8520600" cy="42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pl"/>
              <a:t>Wykonała: Martyna Śmigielska klasa 7</a:t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87350"/>
            <a:ext cx="4865626" cy="364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